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54" userDrawn="1">
          <p15:clr>
            <a:srgbClr val="A4A3A4"/>
          </p15:clr>
        </p15:guide>
        <p15:guide id="3" pos="7332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762" userDrawn="1">
          <p15:clr>
            <a:srgbClr val="A4A3A4"/>
          </p15:clr>
        </p15:guide>
        <p15:guide id="6" pos="503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4"/>
        <p:guide pos="354"/>
        <p:guide pos="7332"/>
        <p:guide orient="horz" pos="644"/>
        <p:guide orient="horz" pos="3762"/>
        <p:guide pos="503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109515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003300"/>
            <a:ext cx="11074400" cy="58585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南昌花博园试驾场地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5972175"/>
            <a:ext cx="108559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南昌花博园试驾场地，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位于南昌市青云谱区岱山东路168号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，地理位置优越，紧挨南昌最大户外花园--花博园。周边五星级酒店配套完善，距离八一广场市中心车程15分钟，9公里；距离红谷滩新区车程15分钟，13公里，是目前南昌面积最大的汽车试驾活动场地，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04175" y="376618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24000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                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水泥硬化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380v/200kw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0033NDkOzy7tZMi4RS4ac&amp;690"/>
          <p:cNvPicPr>
            <a:picLocks noChangeAspect="1"/>
          </p:cNvPicPr>
          <p:nvPr/>
        </p:nvPicPr>
        <p:blipFill>
          <a:blip r:embed="rId1"/>
          <a:srcRect t="9600"/>
          <a:stretch>
            <a:fillRect/>
          </a:stretch>
        </p:blipFill>
        <p:spPr>
          <a:xfrm>
            <a:off x="8004175" y="1025525"/>
            <a:ext cx="3636010" cy="2448560"/>
          </a:xfrm>
          <a:prstGeom prst="rect">
            <a:avLst/>
          </a:prstGeom>
        </p:spPr>
      </p:pic>
      <p:pic>
        <p:nvPicPr>
          <p:cNvPr id="3" name="图片 2" descr="南昌花博园试驾场地"/>
          <p:cNvPicPr>
            <a:picLocks noChangeAspect="1"/>
          </p:cNvPicPr>
          <p:nvPr/>
        </p:nvPicPr>
        <p:blipFill>
          <a:blip r:embed="rId2"/>
          <a:srcRect l="6885" t="9716" r="4890" b="9870"/>
          <a:stretch>
            <a:fillRect/>
          </a:stretch>
        </p:blipFill>
        <p:spPr>
          <a:xfrm>
            <a:off x="725805" y="1025525"/>
            <a:ext cx="7119620" cy="4938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98805" y="3442970"/>
            <a:ext cx="11089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2021</a:t>
            </a:r>
            <a:r>
              <a:rPr lang="zh-CN" altLang="en-US" sz="1200">
                <a:latin typeface="+mn-ea"/>
                <a:cs typeface="+mn-ea"/>
                <a:sym typeface="+mn-ea"/>
              </a:rPr>
              <a:t>北京现代嘉年华</a:t>
            </a:r>
            <a:r>
              <a:rPr lang="en-US" altLang="zh-CN" sz="1200">
                <a:latin typeface="+mn-ea"/>
                <a:cs typeface="+mn-ea"/>
                <a:sym typeface="+mn-ea"/>
              </a:rPr>
              <a:t>2.0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1610951578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" y="1013460"/>
            <a:ext cx="3529965" cy="2440305"/>
          </a:xfrm>
          <a:prstGeom prst="rect">
            <a:avLst/>
          </a:prstGeom>
        </p:spPr>
      </p:pic>
      <p:pic>
        <p:nvPicPr>
          <p:cNvPr id="5" name="图片 4" descr="161095160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3746500"/>
            <a:ext cx="3608705" cy="2299335"/>
          </a:xfrm>
          <a:prstGeom prst="rect">
            <a:avLst/>
          </a:prstGeom>
        </p:spPr>
      </p:pic>
      <p:pic>
        <p:nvPicPr>
          <p:cNvPr id="6" name="图片 5" descr="微信图片_20210611135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40" y="1022350"/>
            <a:ext cx="3674110" cy="2411095"/>
          </a:xfrm>
          <a:prstGeom prst="rect">
            <a:avLst/>
          </a:prstGeom>
        </p:spPr>
      </p:pic>
      <p:pic>
        <p:nvPicPr>
          <p:cNvPr id="7" name="图片 6" descr="微信图片_202106111357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20" y="1017270"/>
            <a:ext cx="3676015" cy="2416175"/>
          </a:xfrm>
          <a:prstGeom prst="rect">
            <a:avLst/>
          </a:prstGeom>
        </p:spPr>
      </p:pic>
      <p:pic>
        <p:nvPicPr>
          <p:cNvPr id="10" name="图片 9" descr="微信图片_202106111357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290" y="3736975"/>
            <a:ext cx="3681730" cy="2338070"/>
          </a:xfrm>
          <a:prstGeom prst="rect">
            <a:avLst/>
          </a:prstGeom>
        </p:spPr>
      </p:pic>
      <p:pic>
        <p:nvPicPr>
          <p:cNvPr id="11" name="图片 10" descr="微信图片_202106111357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825" y="3745230"/>
            <a:ext cx="3652520" cy="23679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5257e996-9b60-4e28-a310-e10acfec1be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南昌花博园试驾场地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南昌花博园 试驾场地</dc:title>
  <dc:creator/>
  <cp:lastModifiedBy>marlay</cp:lastModifiedBy>
  <cp:revision>400</cp:revision>
  <dcterms:created xsi:type="dcterms:W3CDTF">2019-06-19T02:08:00Z</dcterms:created>
  <dcterms:modified xsi:type="dcterms:W3CDTF">2023-06-06T07:35:05Z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E469902068BD4186BA23133B918CA033</vt:lpwstr>
  </property>
</Properties>
</file>